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333" r:id="rId3"/>
    <p:sldId id="334" r:id="rId4"/>
    <p:sldId id="336" r:id="rId5"/>
    <p:sldId id="338" r:id="rId6"/>
    <p:sldId id="339" r:id="rId7"/>
    <p:sldId id="340" r:id="rId8"/>
    <p:sldId id="342" r:id="rId9"/>
    <p:sldId id="341" r:id="rId10"/>
    <p:sldId id="343" r:id="rId11"/>
    <p:sldId id="344" r:id="rId12"/>
  </p:sldIdLst>
  <p:sldSz cx="10969625" cy="6170613"/>
  <p:notesSz cx="7099300" cy="10234613"/>
  <p:custShowLst>
    <p:custShow name="Presentazione personalizzata 1" id="0">
      <p:sldLst/>
    </p:custShow>
  </p:custShowLst>
  <p:custDataLst>
    <p:tags r:id="rId15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buFontTx/>
      <a:buNone/>
      <a:defRPr lang="en-GB" sz="1800" b="0" i="0" u="none" kern="1200">
        <a:solidFill>
          <a:schemeClr val="tx1"/>
        </a:solidFill>
        <a:latin typeface="Bosch Office Sans" pitchFamily="2" charset="0"/>
        <a:ea typeface="+mn-ea"/>
        <a:cs typeface="+mn-cs"/>
      </a:defRPr>
    </a:lvl1pPr>
    <a:lvl2pPr marL="45697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2pPr>
    <a:lvl3pPr marL="91394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3pPr>
    <a:lvl4pPr marL="137091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4pPr>
    <a:lvl5pPr marL="182788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5pPr>
    <a:lvl6pPr marL="2284857" algn="l" defTabSz="913943" rtl="0" eaLnBrk="1" latinLnBrk="0" hangingPunct="1"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6pPr>
    <a:lvl7pPr marL="2741828" algn="l" defTabSz="913943" rtl="0" eaLnBrk="1" latinLnBrk="0" hangingPunct="1"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7pPr>
    <a:lvl8pPr marL="3198800" algn="l" defTabSz="913943" rtl="0" eaLnBrk="1" latinLnBrk="0" hangingPunct="1"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8pPr>
    <a:lvl9pPr marL="3655771" algn="l" defTabSz="913943" rtl="0" eaLnBrk="1" latinLnBrk="0" hangingPunct="1">
      <a:defRPr kern="1200">
        <a:solidFill>
          <a:schemeClr val="tx1"/>
        </a:solidFill>
        <a:latin typeface="Bosch Office Sans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43">
          <p15:clr>
            <a:srgbClr val="A4A3A4"/>
          </p15:clr>
        </p15:guide>
        <p15:guide id="2" pos="345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De Salvo" initials="ADS" lastIdx="18" clrIdx="0"/>
  <p:cmAuthor id="2" name="Stagista_manufacturing SKF Pianezza" initials="SSP" lastIdx="1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Stile chiaro 2 - Colore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60" y="156"/>
      </p:cViewPr>
      <p:guideLst>
        <p:guide orient="horz" pos="1943"/>
        <p:guide pos="3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76859" cy="511649"/>
          </a:xfrm>
          <a:prstGeom prst="rect">
            <a:avLst/>
          </a:prstGeom>
        </p:spPr>
        <p:txBody>
          <a:bodyPr vert="horz" lIns="94677" tIns="47338" rIns="94677" bIns="47338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4020786" y="1"/>
            <a:ext cx="3076859" cy="511649"/>
          </a:xfrm>
          <a:prstGeom prst="rect">
            <a:avLst/>
          </a:prstGeom>
        </p:spPr>
        <p:txBody>
          <a:bodyPr vert="horz" lIns="94677" tIns="47338" rIns="94677" bIns="47338" rtlCol="0"/>
          <a:lstStyle>
            <a:lvl1pPr algn="r">
              <a:defRPr sz="1200"/>
            </a:lvl1pPr>
          </a:lstStyle>
          <a:p>
            <a:fld id="{5988414E-10BF-430D-901C-31186D1CD5A4}" type="datetimeFigureOut">
              <a:rPr lang="it-IT" smtClean="0"/>
              <a:pPr/>
              <a:t>19/02/2020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2" y="9721330"/>
            <a:ext cx="3076859" cy="511648"/>
          </a:xfrm>
          <a:prstGeom prst="rect">
            <a:avLst/>
          </a:prstGeom>
        </p:spPr>
        <p:txBody>
          <a:bodyPr vert="horz" lIns="94677" tIns="47338" rIns="94677" bIns="47338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4020786" y="9721330"/>
            <a:ext cx="3076859" cy="511648"/>
          </a:xfrm>
          <a:prstGeom prst="rect">
            <a:avLst/>
          </a:prstGeom>
        </p:spPr>
        <p:txBody>
          <a:bodyPr vert="horz" lIns="94677" tIns="47338" rIns="94677" bIns="47338" rtlCol="0" anchor="b"/>
          <a:lstStyle>
            <a:lvl1pPr algn="r">
              <a:defRPr sz="1200"/>
            </a:lvl1pPr>
          </a:lstStyle>
          <a:p>
            <a:fld id="{F5175897-76A6-49B1-9B04-0A5D70C62961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4677" tIns="47338" rIns="94677" bIns="47338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4677" tIns="47338" rIns="94677" bIns="47338" rtlCol="0"/>
          <a:lstStyle>
            <a:lvl1pPr algn="r">
              <a:defRPr sz="1200"/>
            </a:lvl1pPr>
          </a:lstStyle>
          <a:p>
            <a:fld id="{4CBD9A54-6A76-489C-A8C4-223702353A26}" type="datetimeFigureOut">
              <a:rPr lang="it-IT" smtClean="0"/>
              <a:pPr/>
              <a:t>19/02/2020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677" tIns="47338" rIns="94677" bIns="47338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677" tIns="47338" rIns="94677" bIns="47338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677" tIns="47338" rIns="94677" bIns="47338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677" tIns="47338" rIns="94677" bIns="47338" rtlCol="0" anchor="b"/>
          <a:lstStyle>
            <a:lvl1pPr algn="r">
              <a:defRPr sz="1200"/>
            </a:lvl1pPr>
          </a:lstStyle>
          <a:p>
            <a:fld id="{04A1B2FF-65AB-4A42-8832-F07E062D2F55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 hidden="1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0" y="0"/>
            <a:ext cx="1270000" cy="127000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defRPr sz="100" b="0" i="0" u="none" spc="0">
                <a:solidFill>
                  <a:schemeClr val="tx1"/>
                </a:solidFill>
                <a:latin typeface="Bosch Office Sans" pitchFamily="2" charset="0"/>
              </a:defRPr>
            </a:lvl1pPr>
            <a:lvl2pPr marL="411358" indent="0" algn="ctr">
              <a:buNone/>
              <a:defRPr sz="1799"/>
            </a:lvl2pPr>
            <a:lvl3pPr marL="822716" indent="0" algn="ctr">
              <a:buNone/>
              <a:defRPr sz="1619"/>
            </a:lvl3pPr>
            <a:lvl4pPr marL="1234075" indent="0" algn="ctr">
              <a:buNone/>
              <a:defRPr sz="1440"/>
            </a:lvl4pPr>
            <a:lvl5pPr marL="1645433" indent="0" algn="ctr">
              <a:buNone/>
              <a:defRPr sz="1440"/>
            </a:lvl5pPr>
            <a:lvl6pPr marL="2056792" indent="0" algn="ctr">
              <a:buNone/>
              <a:defRPr sz="1440"/>
            </a:lvl6pPr>
            <a:lvl7pPr marL="2468150" indent="0" algn="ctr">
              <a:buNone/>
              <a:defRPr sz="1440"/>
            </a:lvl7pPr>
            <a:lvl8pPr marL="2879509" indent="0" algn="ctr">
              <a:buNone/>
              <a:defRPr sz="1440"/>
            </a:lvl8pPr>
            <a:lvl9pPr marL="3290867" indent="0" algn="ctr">
              <a:buNone/>
              <a:defRPr sz="1440"/>
            </a:lvl9pPr>
          </a:lstStyle>
          <a:p>
            <a:r>
              <a:rPr lang="it-IT"/>
              <a:t>Fare clic per modificare lo stile del sottotitolo dello schema</a:t>
            </a:r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59080" y="259080"/>
            <a:ext cx="9872980" cy="5204460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 anchorCtr="0">
            <a:norm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8000" b="0" i="0" u="none" cap="all" spc="0">
                <a:solidFill>
                  <a:srgbClr val="FFFFFF"/>
                </a:solidFill>
                <a:latin typeface="Bosch Office Sans" pitchFamily="2" charset="0"/>
              </a:defRPr>
            </a:lvl1pPr>
          </a:lstStyle>
          <a:p>
            <a:r>
              <a:rPr lang="it-IT"/>
              <a:t>Fare clic per modificare lo stile del titolo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0447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211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075" y="328614"/>
            <a:ext cx="2364089" cy="52292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3463" y="328614"/>
            <a:ext cx="6895434" cy="52292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259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480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141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30" y="1538290"/>
            <a:ext cx="9460586" cy="2566987"/>
          </a:xfrm>
        </p:spPr>
        <p:txBody>
          <a:bodyPr anchor="b"/>
          <a:lstStyle>
            <a:lvl1pPr>
              <a:defRPr sz="5398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230" y="4129088"/>
            <a:ext cx="9460586" cy="1350962"/>
          </a:xfrm>
        </p:spPr>
        <p:txBody>
          <a:bodyPr/>
          <a:lstStyle>
            <a:lvl1pPr marL="0" indent="0">
              <a:buNone/>
              <a:defRPr sz="2159">
                <a:solidFill>
                  <a:schemeClr val="tx1">
                    <a:tint val="75000"/>
                  </a:schemeClr>
                </a:solidFill>
              </a:defRPr>
            </a:lvl1pPr>
            <a:lvl2pPr marL="411358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822716" indent="0">
              <a:buNone/>
              <a:defRPr sz="1619">
                <a:solidFill>
                  <a:schemeClr val="tx1">
                    <a:tint val="75000"/>
                  </a:schemeClr>
                </a:solidFill>
              </a:defRPr>
            </a:lvl3pPr>
            <a:lvl4pPr marL="1234075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433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6792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15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79509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0867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293197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5567" y="1296000"/>
            <a:ext cx="4861931" cy="41688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59445" y="1295999"/>
            <a:ext cx="4861931" cy="41688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3452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80" y="328613"/>
            <a:ext cx="9460586" cy="1192212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580" y="1512888"/>
            <a:ext cx="4641401" cy="741362"/>
          </a:xfrm>
        </p:spPr>
        <p:txBody>
          <a:bodyPr anchor="b"/>
          <a:lstStyle>
            <a:lvl1pPr marL="0" indent="0">
              <a:buNone/>
              <a:defRPr sz="2159" b="1"/>
            </a:lvl1pPr>
            <a:lvl2pPr marL="411358" indent="0">
              <a:buNone/>
              <a:defRPr sz="1799" b="1"/>
            </a:lvl2pPr>
            <a:lvl3pPr marL="822716" indent="0">
              <a:buNone/>
              <a:defRPr sz="1619" b="1"/>
            </a:lvl3pPr>
            <a:lvl4pPr marL="1234075" indent="0">
              <a:buNone/>
              <a:defRPr sz="1440" b="1"/>
            </a:lvl4pPr>
            <a:lvl5pPr marL="1645433" indent="0">
              <a:buNone/>
              <a:defRPr sz="1440" b="1"/>
            </a:lvl5pPr>
            <a:lvl6pPr marL="2056792" indent="0">
              <a:buNone/>
              <a:defRPr sz="1440" b="1"/>
            </a:lvl6pPr>
            <a:lvl7pPr marL="2468150" indent="0">
              <a:buNone/>
              <a:defRPr sz="1440" b="1"/>
            </a:lvl7pPr>
            <a:lvl8pPr marL="2879509" indent="0">
              <a:buNone/>
              <a:defRPr sz="1440" b="1"/>
            </a:lvl8pPr>
            <a:lvl9pPr marL="3290867" indent="0">
              <a:buNone/>
              <a:defRPr sz="144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580" y="2254251"/>
            <a:ext cx="4641401" cy="33147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3598" y="1512888"/>
            <a:ext cx="4662567" cy="741362"/>
          </a:xfrm>
        </p:spPr>
        <p:txBody>
          <a:bodyPr anchor="b"/>
          <a:lstStyle>
            <a:lvl1pPr marL="0" indent="0">
              <a:buNone/>
              <a:defRPr sz="2159" b="1"/>
            </a:lvl1pPr>
            <a:lvl2pPr marL="411358" indent="0">
              <a:buNone/>
              <a:defRPr sz="1799" b="1"/>
            </a:lvl2pPr>
            <a:lvl3pPr marL="822716" indent="0">
              <a:buNone/>
              <a:defRPr sz="1619" b="1"/>
            </a:lvl3pPr>
            <a:lvl4pPr marL="1234075" indent="0">
              <a:buNone/>
              <a:defRPr sz="1440" b="1"/>
            </a:lvl4pPr>
            <a:lvl5pPr marL="1645433" indent="0">
              <a:buNone/>
              <a:defRPr sz="1440" b="1"/>
            </a:lvl5pPr>
            <a:lvl6pPr marL="2056792" indent="0">
              <a:buNone/>
              <a:defRPr sz="1440" b="1"/>
            </a:lvl6pPr>
            <a:lvl7pPr marL="2468150" indent="0">
              <a:buNone/>
              <a:defRPr sz="1440" b="1"/>
            </a:lvl7pPr>
            <a:lvl8pPr marL="2879509" indent="0">
              <a:buNone/>
              <a:defRPr sz="1440" b="1"/>
            </a:lvl8pPr>
            <a:lvl9pPr marL="3290867" indent="0">
              <a:buNone/>
              <a:defRPr sz="144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3598" y="2254251"/>
            <a:ext cx="4662567" cy="33147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36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861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499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9" y="411163"/>
            <a:ext cx="3538725" cy="1439862"/>
          </a:xfrm>
        </p:spPr>
        <p:txBody>
          <a:bodyPr anchor="b"/>
          <a:lstStyle>
            <a:lvl1pPr>
              <a:defRPr sz="2879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2566" y="889001"/>
            <a:ext cx="5553598" cy="4384675"/>
          </a:xfrm>
        </p:spPr>
        <p:txBody>
          <a:bodyPr/>
          <a:lstStyle>
            <a:lvl1pPr>
              <a:defRPr sz="2879"/>
            </a:lvl1pPr>
            <a:lvl2pPr>
              <a:defRPr sz="2519"/>
            </a:lvl2pPr>
            <a:lvl3pPr>
              <a:defRPr sz="2159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79" y="1851025"/>
            <a:ext cx="3538725" cy="3429000"/>
          </a:xfrm>
        </p:spPr>
        <p:txBody>
          <a:bodyPr/>
          <a:lstStyle>
            <a:lvl1pPr marL="0" indent="0">
              <a:buNone/>
              <a:defRPr sz="1440"/>
            </a:lvl1pPr>
            <a:lvl2pPr marL="411358" indent="0">
              <a:buNone/>
              <a:defRPr sz="1260"/>
            </a:lvl2pPr>
            <a:lvl3pPr marL="822716" indent="0">
              <a:buNone/>
              <a:defRPr sz="1080"/>
            </a:lvl3pPr>
            <a:lvl4pPr marL="1234075" indent="0">
              <a:buNone/>
              <a:defRPr sz="900"/>
            </a:lvl4pPr>
            <a:lvl5pPr marL="1645433" indent="0">
              <a:buNone/>
              <a:defRPr sz="900"/>
            </a:lvl5pPr>
            <a:lvl6pPr marL="2056792" indent="0">
              <a:buNone/>
              <a:defRPr sz="900"/>
            </a:lvl6pPr>
            <a:lvl7pPr marL="2468150" indent="0">
              <a:buNone/>
              <a:defRPr sz="900"/>
            </a:lvl7pPr>
            <a:lvl8pPr marL="2879509" indent="0">
              <a:buNone/>
              <a:defRPr sz="900"/>
            </a:lvl8pPr>
            <a:lvl9pPr marL="3290867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7497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9" y="411163"/>
            <a:ext cx="3538725" cy="1439862"/>
          </a:xfrm>
        </p:spPr>
        <p:txBody>
          <a:bodyPr anchor="b"/>
          <a:lstStyle>
            <a:lvl1pPr>
              <a:defRPr sz="2879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2566" y="889001"/>
            <a:ext cx="5553598" cy="4384675"/>
          </a:xfrm>
        </p:spPr>
        <p:txBody>
          <a:bodyPr/>
          <a:lstStyle>
            <a:lvl1pPr marL="0" indent="0">
              <a:buNone/>
              <a:defRPr sz="2879"/>
            </a:lvl1pPr>
            <a:lvl2pPr marL="411358" indent="0">
              <a:buNone/>
              <a:defRPr sz="2519"/>
            </a:lvl2pPr>
            <a:lvl3pPr marL="822716" indent="0">
              <a:buNone/>
              <a:defRPr sz="2159"/>
            </a:lvl3pPr>
            <a:lvl4pPr marL="1234075" indent="0">
              <a:buNone/>
              <a:defRPr sz="1799"/>
            </a:lvl4pPr>
            <a:lvl5pPr marL="1645433" indent="0">
              <a:buNone/>
              <a:defRPr sz="1799"/>
            </a:lvl5pPr>
            <a:lvl6pPr marL="2056792" indent="0">
              <a:buNone/>
              <a:defRPr sz="1799"/>
            </a:lvl6pPr>
            <a:lvl7pPr marL="2468150" indent="0">
              <a:buNone/>
              <a:defRPr sz="1799"/>
            </a:lvl7pPr>
            <a:lvl8pPr marL="2879509" indent="0">
              <a:buNone/>
              <a:defRPr sz="1799"/>
            </a:lvl8pPr>
            <a:lvl9pPr marL="3290867" indent="0">
              <a:buNone/>
              <a:defRPr sz="1799"/>
            </a:lvl9pPr>
          </a:lstStyle>
          <a:p>
            <a:r>
              <a:rPr lang="it-IT"/>
              <a:t>Fare clic sull'icona per inserire un'immagine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79" y="1851025"/>
            <a:ext cx="3538725" cy="3429000"/>
          </a:xfrm>
        </p:spPr>
        <p:txBody>
          <a:bodyPr/>
          <a:lstStyle>
            <a:lvl1pPr marL="0" indent="0">
              <a:buNone/>
              <a:defRPr sz="1440"/>
            </a:lvl1pPr>
            <a:lvl2pPr marL="411358" indent="0">
              <a:buNone/>
              <a:defRPr sz="1260"/>
            </a:lvl2pPr>
            <a:lvl3pPr marL="822716" indent="0">
              <a:buNone/>
              <a:defRPr sz="1080"/>
            </a:lvl3pPr>
            <a:lvl4pPr marL="1234075" indent="0">
              <a:buNone/>
              <a:defRPr sz="900"/>
            </a:lvl4pPr>
            <a:lvl5pPr marL="1645433" indent="0">
              <a:buNone/>
              <a:defRPr sz="900"/>
            </a:lvl5pPr>
            <a:lvl6pPr marL="2056792" indent="0">
              <a:buNone/>
              <a:defRPr sz="900"/>
            </a:lvl6pPr>
            <a:lvl7pPr marL="2468150" indent="0">
              <a:buNone/>
              <a:defRPr sz="900"/>
            </a:lvl7pPr>
            <a:lvl8pPr marL="2879509" indent="0">
              <a:buNone/>
              <a:defRPr sz="900"/>
            </a:lvl8pPr>
            <a:lvl9pPr marL="3290867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4680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5567" y="648000"/>
            <a:ext cx="8221606" cy="388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it-IT"/>
              <a:t>Fare clic per modificare lo stile del titolo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5568" y="1296000"/>
            <a:ext cx="10275808" cy="4168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  <a:endParaRPr lang="de-DE" dirty="0"/>
          </a:p>
        </p:txBody>
      </p:sp>
      <p:pic>
        <p:nvPicPr>
          <p:cNvPr id="5" name="Picture 4"/>
          <p:cNvPicPr>
            <a:picLocks/>
          </p:cNvPicPr>
          <p:nvPr>
            <p:custDataLst>
              <p:tags r:id="rId14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680" y="5464810"/>
            <a:ext cx="1094740" cy="57531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>
            <a:picLocks/>
          </p:cNvPicPr>
          <p:nvPr>
            <p:custDataLst>
              <p:tags r:id="rId15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1390"/>
            <a:ext cx="10970260" cy="12954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8731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822716" rtl="0" eaLnBrk="1" latinLnBrk="0" hangingPunct="1">
        <a:lnSpc>
          <a:spcPct val="90000"/>
        </a:lnSpc>
        <a:spcBef>
          <a:spcPct val="0"/>
        </a:spcBef>
        <a:buFontTx/>
        <a:buNone/>
        <a:defRPr sz="1800" b="0" i="0" u="none" kern="1200">
          <a:solidFill>
            <a:schemeClr val="tx1"/>
          </a:solidFill>
          <a:latin typeface="Bosch Office Sans" pitchFamily="2" charset="0"/>
          <a:ea typeface="+mj-ea"/>
          <a:cs typeface="+mj-cs"/>
        </a:defRPr>
      </a:lvl1pPr>
    </p:titleStyle>
    <p:bodyStyle>
      <a:lvl1pPr marL="251460" indent="-251460" algn="l" defTabSz="822716" rtl="0" eaLnBrk="1" latinLnBrk="0" hangingPunct="1">
        <a:lnSpc>
          <a:spcPct val="107000"/>
        </a:lnSpc>
        <a:spcBef>
          <a:spcPts val="500"/>
        </a:spcBef>
        <a:buClrTx/>
        <a:buSzPct val="100000"/>
        <a:buFont typeface="Wingdings 3" panose="05040102010807070707" pitchFamily="18" charset="2"/>
        <a:buChar char=""/>
        <a:defRPr sz="18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1pPr>
      <a:lvl2pPr marL="508000" indent="-27432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 typeface="Wingdings 3" panose="05040102010807070707" pitchFamily="18" charset="2"/>
        <a:buChar char=""/>
        <a:defRPr sz="16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2pPr>
      <a:lvl3pPr marL="730250" indent="-204470" algn="l" defTabSz="822716" rtl="0" eaLnBrk="1" latinLnBrk="0" hangingPunct="1">
        <a:lnSpc>
          <a:spcPct val="102000"/>
        </a:lnSpc>
        <a:spcBef>
          <a:spcPts val="500"/>
        </a:spcBef>
        <a:buClrTx/>
        <a:buSzPct val="100000"/>
        <a:buFontTx/>
        <a:buChar char="‒"/>
        <a:defRPr sz="14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3pPr>
      <a:lvl4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4pPr>
      <a:lvl5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5pPr>
      <a:lvl6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6pPr>
      <a:lvl7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7pPr>
      <a:lvl8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>
          <a:solidFill>
            <a:schemeClr val="tx1"/>
          </a:solidFill>
          <a:latin typeface="Bosch Office Sans" pitchFamily="2" charset="0"/>
          <a:ea typeface="+mn-ea"/>
          <a:cs typeface="+mn-cs"/>
        </a:defRPr>
      </a:lvl8pPr>
      <a:lvl9pPr marL="932180" indent="-184150" algn="l" defTabSz="822716" rtl="0" eaLnBrk="1" latinLnBrk="0" hangingPunct="1">
        <a:lnSpc>
          <a:spcPct val="103000"/>
        </a:lnSpc>
        <a:spcBef>
          <a:spcPts val="500"/>
        </a:spcBef>
        <a:buClrTx/>
        <a:buSzPct val="100000"/>
        <a:buFontTx/>
        <a:buChar char="‒"/>
        <a:defRPr sz="1300" b="0" i="0" u="none" kern="1200" baseline="0">
          <a:solidFill>
            <a:schemeClr val="tx1"/>
          </a:solidFill>
          <a:latin typeface="Bosch Office Sans" pitchFamily="2" charset="0"/>
          <a:ea typeface="+mn-ea"/>
          <a:cs typeface="+mn-cs"/>
        </a:defRPr>
      </a:lvl9pPr>
    </p:bodyStyle>
    <p:otherStyle>
      <a:defPPr>
        <a:defRPr lang="de-DE"/>
      </a:defPPr>
      <a:lvl1pPr marL="0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1pPr>
      <a:lvl2pPr marL="411358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2pPr>
      <a:lvl3pPr marL="822716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3pPr>
      <a:lvl4pPr marL="1234075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4pPr>
      <a:lvl5pPr marL="1645433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5pPr>
      <a:lvl6pPr marL="2056792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6pPr>
      <a:lvl7pPr marL="2468150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7pPr>
      <a:lvl8pPr marL="2879509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8pPr>
      <a:lvl9pPr marL="3290867" algn="l" defTabSz="822716" rtl="0" eaLnBrk="1" latinLnBrk="0" hangingPunct="1">
        <a:defRPr sz="16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8.xml"/><Relationship Id="rId7" Type="http://schemas.openxmlformats.org/officeDocument/2006/relationships/image" Target="../media/image3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 hidden="1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0" y="0"/>
            <a:ext cx="1270000" cy="127000"/>
          </a:xfrm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anchor="t">
            <a:noAutofit/>
          </a:bodyPr>
          <a:lstStyle/>
          <a:p>
            <a:endParaRPr lang="en-GB"/>
          </a:p>
        </p:txBody>
      </p:sp>
      <p:pic>
        <p:nvPicPr>
          <p:cNvPr id="6" name="Picture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2" y="0"/>
            <a:ext cx="10969626" cy="6170613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680" y="5464810"/>
            <a:ext cx="1094740" cy="57531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>
            <a:picLocks/>
          </p:cNvPicPr>
          <p:nvPr>
            <p:custDataLst>
              <p:tags r:id="rId5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0720" y="0"/>
            <a:ext cx="129540" cy="617093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1535684"/>
            <a:ext cx="108308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br>
              <a:rPr lang="en-US" sz="4000" b="1" dirty="0">
                <a:solidFill>
                  <a:schemeClr val="bg1"/>
                </a:solidFill>
                <a:latin typeface="Arial Narrow" pitchFamily="34" charset="0"/>
              </a:rPr>
            </a:br>
            <a:r>
              <a:rPr lang="en-US" sz="4000" b="1" dirty="0">
                <a:solidFill>
                  <a:schemeClr val="bg1"/>
                </a:solidFill>
                <a:latin typeface="Arial Narrow" pitchFamily="34" charset="0"/>
              </a:rPr>
              <a:t>Vending Machine </a:t>
            </a:r>
          </a:p>
          <a:p>
            <a:pPr algn="r">
              <a:defRPr/>
            </a:pPr>
            <a:r>
              <a:rPr lang="en-US" sz="4000" b="1" dirty="0">
                <a:solidFill>
                  <a:schemeClr val="bg1"/>
                </a:solidFill>
                <a:latin typeface="Arial Narrow" pitchFamily="34" charset="0"/>
              </a:rPr>
              <a:t>GM Group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0" y="5585898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arrow" pitchFamily="34" charset="0"/>
              </a:rPr>
              <a:t>Milano, 19/02/2020</a:t>
            </a:r>
            <a:endParaRPr lang="it-IT" dirty="0"/>
          </a:p>
        </p:txBody>
      </p:sp>
      <p:sp>
        <p:nvSpPr>
          <p:cNvPr id="12" name="Rettangolo 11"/>
          <p:cNvSpPr/>
          <p:nvPr/>
        </p:nvSpPr>
        <p:spPr>
          <a:xfrm>
            <a:off x="0" y="284556"/>
            <a:ext cx="10791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lphaUcPeriod"/>
            </a:pPr>
            <a:r>
              <a:rPr lang="en-US" dirty="0">
                <a:solidFill>
                  <a:schemeClr val="bg1"/>
                </a:solidFill>
                <a:latin typeface="Arial Narrow" pitchFamily="34" charset="0"/>
              </a:rPr>
              <a:t>Brandi</a:t>
            </a:r>
          </a:p>
          <a:p>
            <a:r>
              <a:rPr lang="en-US" dirty="0">
                <a:solidFill>
                  <a:schemeClr val="bg1"/>
                </a:solidFill>
                <a:latin typeface="Arial Narrow" pitchFamily="34" charset="0"/>
              </a:rPr>
              <a:t>M. </a:t>
            </a:r>
            <a:r>
              <a:rPr lang="en-US" dirty="0" err="1">
                <a:solidFill>
                  <a:schemeClr val="bg1"/>
                </a:solidFill>
                <a:latin typeface="Arial Narrow" pitchFamily="34" charset="0"/>
              </a:rPr>
              <a:t>Eren</a:t>
            </a:r>
            <a:endParaRPr lang="en-US" dirty="0">
              <a:solidFill>
                <a:schemeClr val="bg1"/>
              </a:solidFill>
              <a:latin typeface="Arial Narrow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Narrow" pitchFamily="34" charset="0"/>
              </a:rPr>
              <a:t>M. </a:t>
            </a:r>
            <a:r>
              <a:rPr lang="en-US" dirty="0" err="1">
                <a:solidFill>
                  <a:schemeClr val="bg1"/>
                </a:solidFill>
                <a:latin typeface="Arial Narrow" pitchFamily="34" charset="0"/>
              </a:rPr>
              <a:t>Scarcia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41626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</a:t>
            </a:r>
            <a:r>
              <a:rPr lang="en-US" sz="2000" b="1" dirty="0" err="1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Chiavetta</a:t>
            </a: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Close Glimpse to the Model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92237" y="1471827"/>
            <a:ext cx="662038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3" name="vending_machine _ - Simulink academic use 2020-02-19 11-45-42">
            <a:hlinkClick r:id="" action="ppaction://media"/>
            <a:extLst>
              <a:ext uri="{FF2B5EF4-FFF2-40B4-BE49-F238E27FC236}">
                <a16:creationId xmlns:a16="http://schemas.microsoft.com/office/drawing/2014/main" id="{03EDCB7C-9E6B-4C7F-A0DE-2398076678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1138" y="685734"/>
            <a:ext cx="8305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2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Cash – Close Glimpse to the Model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92237" y="1471827"/>
            <a:ext cx="662038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3" name="vending_machine _ - Simulink academic use 2020-02-19 11-43-47">
            <a:hlinkClick r:id="" action="ppaction://media"/>
            <a:extLst>
              <a:ext uri="{FF2B5EF4-FFF2-40B4-BE49-F238E27FC236}">
                <a16:creationId xmlns:a16="http://schemas.microsoft.com/office/drawing/2014/main" id="{FA2CAF69-79F9-48EB-A2D1-6845CC15B8E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7006" y="660703"/>
            <a:ext cx="8305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70"/>
            <a:ext cx="10452100" cy="796198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 err="1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Specifiche</a:t>
            </a: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731350"/>
              </p:ext>
            </p:extLst>
          </p:nvPr>
        </p:nvGraphicFramePr>
        <p:xfrm>
          <a:off x="464950" y="720669"/>
          <a:ext cx="4850969" cy="5708764"/>
        </p:xfrm>
        <a:graphic>
          <a:graphicData uri="http://schemas.openxmlformats.org/drawingml/2006/table">
            <a:tbl>
              <a:tblPr/>
              <a:tblGrid>
                <a:gridCol w="4850969">
                  <a:extLst>
                    <a:ext uri="{9D8B030D-6E8A-4147-A177-3AD203B41FA5}">
                      <a16:colId xmlns:a16="http://schemas.microsoft.com/office/drawing/2014/main" val="4031142687"/>
                    </a:ext>
                  </a:extLst>
                </a:gridCol>
              </a:tblGrid>
              <a:tr h="1170124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Variabili</a:t>
                      </a:r>
                      <a:r>
                        <a:rPr lang="it-IT" sz="1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di Input</a:t>
                      </a:r>
                      <a:r>
                        <a:rPr lang="it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: </a:t>
                      </a:r>
                    </a:p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it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bevanda (con tutti gli optional) </a:t>
                      </a:r>
                    </a:p>
                    <a:p>
                      <a:pPr marL="0" indent="0" algn="l" fontAlgn="b">
                        <a:buFont typeface="Arial" panose="020B0604020202020204" pitchFamily="34" charset="0"/>
                        <a:buNone/>
                      </a:pP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9971832"/>
                  </a:ext>
                </a:extLst>
              </a:tr>
              <a:tr h="4151527">
                <a:tc>
                  <a:txBody>
                    <a:bodyPr/>
                    <a:lstStyle/>
                    <a:p>
                      <a:pPr marL="0" indent="0" algn="l" fontAlgn="b">
                        <a:buFont typeface="Arial" panose="020B0604020202020204" pitchFamily="34" charset="0"/>
                        <a:buNone/>
                      </a:pP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444014"/>
                  </a:ext>
                </a:extLst>
              </a:tr>
              <a:tr h="387113">
                <a:tc>
                  <a:txBody>
                    <a:bodyPr/>
                    <a:lstStyle/>
                    <a:p>
                      <a:pPr algn="l" fontAlgn="b"/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0598444"/>
                  </a:ext>
                </a:extLst>
              </a:tr>
            </a:tbl>
          </a:graphicData>
        </a:graphic>
      </p:graphicFrame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7638" y="603507"/>
            <a:ext cx="1989650" cy="136559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7771" y="2642129"/>
            <a:ext cx="1966801" cy="139443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50" y="3091165"/>
            <a:ext cx="1808136" cy="1356102"/>
          </a:xfrm>
          <a:prstGeom prst="rect">
            <a:avLst/>
          </a:prstGeom>
        </p:spPr>
      </p:pic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645396"/>
              </p:ext>
            </p:extLst>
          </p:nvPr>
        </p:nvGraphicFramePr>
        <p:xfrm>
          <a:off x="6648010" y="747251"/>
          <a:ext cx="4850969" cy="5184185"/>
        </p:xfrm>
        <a:graphic>
          <a:graphicData uri="http://schemas.openxmlformats.org/drawingml/2006/table">
            <a:tbl>
              <a:tblPr/>
              <a:tblGrid>
                <a:gridCol w="4850969">
                  <a:extLst>
                    <a:ext uri="{9D8B030D-6E8A-4147-A177-3AD203B41FA5}">
                      <a16:colId xmlns:a16="http://schemas.microsoft.com/office/drawing/2014/main" val="4031142687"/>
                    </a:ext>
                  </a:extLst>
                </a:gridCol>
              </a:tblGrid>
              <a:tr h="645545">
                <a:tc>
                  <a:txBody>
                    <a:bodyPr/>
                    <a:lstStyle/>
                    <a:p>
                      <a:pPr marL="0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it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modalità di pagamento </a:t>
                      </a: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9971832"/>
                  </a:ext>
                </a:extLst>
              </a:tr>
              <a:tr h="4151527">
                <a:tc>
                  <a:txBody>
                    <a:bodyPr/>
                    <a:lstStyle/>
                    <a:p>
                      <a:pPr marL="0" indent="0" algn="l" fontAlgn="b">
                        <a:buFont typeface="Arial" panose="020B0604020202020204" pitchFamily="34" charset="0"/>
                        <a:buNone/>
                      </a:pP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444014"/>
                  </a:ext>
                </a:extLst>
              </a:tr>
              <a:tr h="387113">
                <a:tc>
                  <a:txBody>
                    <a:bodyPr/>
                    <a:lstStyle/>
                    <a:p>
                      <a:pPr algn="l" fontAlgn="b"/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56" marR="5656" marT="5656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0598444"/>
                  </a:ext>
                </a:extLst>
              </a:tr>
            </a:tbl>
          </a:graphicData>
        </a:graphic>
      </p:graphicFrame>
      <p:sp>
        <p:nvSpPr>
          <p:cNvPr id="38" name="Oval 37"/>
          <p:cNvSpPr/>
          <p:nvPr/>
        </p:nvSpPr>
        <p:spPr>
          <a:xfrm>
            <a:off x="394263" y="1147686"/>
            <a:ext cx="2541721" cy="87565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800" i="0" u="none" strike="noStrike" kern="0" normalizeH="0" baseline="0" noProof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Bosch Office Sans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1278610" y="2031089"/>
            <a:ext cx="286719" cy="100657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378989" y="1916474"/>
            <a:ext cx="588782" cy="8839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6"/>
          </p:cNvCxnSpPr>
          <p:nvPr/>
        </p:nvCxnSpPr>
        <p:spPr>
          <a:xfrm flipV="1">
            <a:off x="2935984" y="1323831"/>
            <a:ext cx="786039" cy="26168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319541" y="848475"/>
            <a:ext cx="2541721" cy="87565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800" i="0" u="none" strike="noStrike" kern="0" normalizeH="0" baseline="0" noProof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Bosch Office Sans"/>
              <a:ea typeface="+mn-ea"/>
              <a:cs typeface="+mn-cs"/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6527769" y="1641901"/>
            <a:ext cx="425900" cy="76287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8391194" y="1618915"/>
            <a:ext cx="588782" cy="8839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323" y="2411332"/>
            <a:ext cx="2591557" cy="134700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194" y="2534378"/>
            <a:ext cx="1828403" cy="182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0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 err="1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Flusso</a:t>
            </a: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Selezionando il prodotto tramite un tastierino un display mostra il prezzo e aspetta che gli sia fornito il credito. si aspetta  per un </a:t>
            </a:r>
            <a:r>
              <a:rPr lang="it-IT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timeout</a:t>
            </a: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 di 10 secondi, in caso negativo si torna nel caso iniziale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Nel caso in cui si utilizza contanti la macchina conta i contati inseriti fino ad arrivare all'importo richiesto. Una volta raggiunto eroga il prodotto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Se la moneta inserita non viene riconosciuta la macchina restituisce la moneta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Nel caso in cui si usi la pennetta controlla che questa abbia abbastanza credito in caso contrario segnala la dovuta ricarica e aspetta che la pennetta sia ricaricata 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Nel caso in cui il credito non sia sufficiente si aspetta  per un </a:t>
            </a:r>
            <a:r>
              <a:rPr lang="it-IT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timeout</a:t>
            </a: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 di 10 secondi, in caso negativo si torna nel caso iniziale </a:t>
            </a:r>
            <a:r>
              <a:rPr lang="it-IT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regerigettando</a:t>
            </a: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 le monete inserite se presenti 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Succesivamente</a:t>
            </a: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 si sottrae il credito alla pennetta e si eroga il prodotto 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</p:spTree>
    <p:extLst>
      <p:ext uri="{BB962C8B-B14F-4D97-AF65-F5344CB8AC3E}">
        <p14:creationId xmlns:p14="http://schemas.microsoft.com/office/powerpoint/2010/main" val="263992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 err="1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Funzionalità</a:t>
            </a: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La macchina da il resto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La macchina eroga  bevande: caffe, the e cioccolata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Le opzioni zuccherato niente medio molto (012=. Se 0 no bacchetta 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Prevedere 3 </a:t>
            </a:r>
            <a:r>
              <a:rPr lang="it-IT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size</a:t>
            </a: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 piccolo - medio - grande 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Bisogna prenotare tutte le opzioni </a:t>
            </a:r>
          </a:p>
          <a:p>
            <a:pPr marL="285750" indent="-285750" fontAlgn="b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0000"/>
                </a:solidFill>
                <a:latin typeface="Arial" panose="020B0604020202020204" pitchFamily="34" charset="0"/>
              </a:rPr>
              <a:t>Tutte le bevande con le diverse opzioni costano uguale 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</p:spTree>
    <p:extLst>
      <p:ext uri="{BB962C8B-B14F-4D97-AF65-F5344CB8AC3E}">
        <p14:creationId xmlns:p14="http://schemas.microsoft.com/office/powerpoint/2010/main" val="739567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– Input Area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" y="1754309"/>
            <a:ext cx="10603518" cy="29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9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– Constants &amp; Model &amp; Output Area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pic>
        <p:nvPicPr>
          <p:cNvPr id="3" name="Immagine 2" descr="Immagine che contiene sedendo, computer, tavolo, parcheggiato&#10;&#10;Descrizione generata automaticamente">
            <a:extLst>
              <a:ext uri="{FF2B5EF4-FFF2-40B4-BE49-F238E27FC236}">
                <a16:creationId xmlns:a16="http://schemas.microsoft.com/office/drawing/2014/main" id="{77FAE939-4254-45E5-A32E-2FD4A20577B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" y="679077"/>
            <a:ext cx="10591151" cy="533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3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– Input Management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92237" y="1471827"/>
            <a:ext cx="662038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4099" name="Immagine 3" descr="image00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017" y="729274"/>
            <a:ext cx="5729196" cy="516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3712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– Money Management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92393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92237" y="1471827"/>
            <a:ext cx="662038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5122" name="Immagine 3" descr="image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048" y="1045276"/>
            <a:ext cx="8681019" cy="3996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9382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167246C-7DD2-4DA0-9ED7-02996F7630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67640" y="410469"/>
            <a:ext cx="10452100" cy="482795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Autofit/>
          </a:bodyPr>
          <a:lstStyle>
            <a:lvl1pPr algn="l" defTabSz="822716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sz="1800" b="0" i="0" u="none" kern="1200">
                <a:solidFill>
                  <a:schemeClr val="tx1"/>
                </a:solidFill>
                <a:latin typeface="Bosch Office Sans" pitchFamily="2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A8016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– Output Management</a:t>
            </a: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A8016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D4E86E04-07F7-49A0-899A-F2A854B00C6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67640" y="-58386"/>
            <a:ext cx="1045210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pPr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Vending Machine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92237" y="1471827"/>
            <a:ext cx="662038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6146" name="Immagine 4" descr="image00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82" y="932186"/>
            <a:ext cx="8661912" cy="4174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87631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LI" val="1"/>
  <p:tag name="LAYOUTLANGUAGE" val="2057"/>
  <p:tag name="CFG.LAYOUT" val="BOSCH2"/>
  <p:tag name="CFG.CUSTOMERVERSION" val="9"/>
  <p:tag name="ML_1" val="TDIT_MOD"/>
  <p:tag name="ML_2" val="Bosch2.mcr"/>
  <p:tag name="ML_LAYOUT_RESOURCE" val="BOSCH2_16_9.mcr"/>
  <p:tag name="FIELD.DATE.CONTENT" val="11/09/2017"/>
  <p:tag name="FIELD.DATE.VALUE" val="11/09/2017"/>
  <p:tag name="FIELD.CONF.SUFFIX.CONTENT" val="\n | "/>
  <p:tag name="FIELD.CONF.COMBOINDEX" val="0"/>
  <p:tag name="FIELD.REM_ABL.SUFFIX.CONTENT" val="&#10;\n"/>
  <p:tag name="FIELD.COPY.CONTENT" val="© Robert Bosch GmbH 2017. All rights reserved, also regarding any disposal, exploitation, reproduction, editing, distribution, as well as in the event of applications for industrial property rights."/>
  <p:tag name="FIELD.COPY.VALUE" val="© Robert Bosch GmbH 2017. All rights reserved, also regarding any disposal, exploitation, reproduction, editing, distribution, as well as in the event of applications for industrial property rights."/>
  <p:tag name="FIELD.COPY.COMBOINDEX" val="0"/>
  <p:tag name="FIELD.BGROUP.SUFFIX.CONTENT" val=" | "/>
  <p:tag name="FIELD.BGROUP.COMBOINDEX" val="0"/>
  <p:tag name="FIELD.CHAPTER.CONTENT" val="Header of section"/>
  <p:tag name="FIELD.CHAPTER.VALUE" val="Header of section"/>
  <p:tag name="FIELD.DPT.CONTENT" val="RBIT/HRC-I4.0"/>
  <p:tag name="FIELD.DPT.VALUE" val="RBIT/HRC-I4.0 | "/>
  <p:tag name="FIELD.DPT.SUFFIX.CONTENT" val=" | "/>
  <p:tag name="MIWBCLNT.HOMEURL" val="C:\Program Files (x86)\eForms\FB\portal_index.htm"/>
  <p:tag name="FIELDS.INITIALIZED" val="1"/>
  <p:tag name="FIELD.DATE.COMBOINDEX" val="-2"/>
  <p:tag name="FIELD.REM_ABL.COMBOINDEX" val="-2"/>
  <p:tag name="FIELD.CHAPTER.COMBOINDEX" val="-2"/>
  <p:tag name="FIELD.REM_ANL.COMBOINDEX" val="-2"/>
  <p:tag name="FIELD.DPT.COMBOINDEX" val="-2"/>
  <p:tag name="CONFIG" val="BOSCH2"/>
  <p:tag name="CFG.VERSION" val="0"/>
  <p:tag name="CFG.LAYOUTID" val="Bosch Layout 16:9 (new colored style)"/>
  <p:tag name="CFG.LAYOUTRES" val="BOSCH2_16_9"/>
  <p:tag name="MAPNAME" val="Map1"/>
  <p:tag name="LICENSEKEY" val="46504b9e-b1c9-48ed-967f-a36de42ae84b"/>
  <p:tag name="TITLEMASTERMASTERNAME" val="TitleSlide"/>
  <p:tag name="TITLEMASTERSHAPESETGROUPCLASSNAME" val="ShapeSetGroup1"/>
  <p:tag name="TITLEMASTERCOLORSETGROUPCLASSNAME" val="ColorSetGroup1"/>
  <p:tag name="TITLEMASTERFONTSETGROUPCLASSNAME" val="FontSetGroup1"/>
  <p:tag name="TITLEMASTERSTYLESETGROUPCLASSNAME" val="StyleSetGroup1"/>
  <p:tag name="TITLEMASTERMODIFIED" val="1"/>
  <p:tag name="SLIDEMASTERMASTERNAME" val="Slide"/>
  <p:tag name="SLIDEMASTERSHAPESETGROUPCLASSNAME" val="ShapeSetGroup1"/>
  <p:tag name="SLIDEMASTERCOLORSETGROUPCLASSNAME" val="ColorSetGroup1"/>
  <p:tag name="SLIDEMASTERFONTSETGROUPCLASSNAME" val="FontSetGroup1"/>
  <p:tag name="SLIDEMASTERSTYLESETGROUPCLASSNAME" val="StyleSetGroup1"/>
  <p:tag name="SLIDEMASTERMODIFIED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TitleSupergraphic1"/>
  <p:tag name="COLORSETGROUPCLASSNAME" val="ColorSetGroup1"/>
  <p:tag name="FONTSETGROUPCLASSNAME" val="FontSetGroup1"/>
  <p:tag name="SHAPECLASSFILE" val="Bosch-Symbol-Logotype-Supergraphic.png"/>
  <p:tag name="MLI" val="1"/>
  <p:tag name="SHAPECLASSNAME" val="ColorBarOnTitleSlides"/>
  <p:tag name="SHAPECLASSPROTECTIONTYP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Slide"/>
  <p:tag name="COLORSETGROUPCLASSNAME" val="ColorSetGroup1"/>
  <p:tag name="FONTSETGROUPCLASSNAME" val="FontSetGroup1"/>
  <p:tag name="SHAPECLASSFILE" val="BoschLogo2016.emf"/>
  <p:tag name="MLI" val="1"/>
  <p:tag name="SHAPECLASSNAME" val="LogoOnSlides"/>
  <p:tag name="SHAPECLASSPROTECTIONTYPE" val="1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ETCLASSNAME" val="ColorSet2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TitleOnSlides"/>
  <p:tag name="SHAPECLASSPROTECTIONTYPE" val="9"/>
  <p:tag name="COLORS" val="-2;-2;-2;-2;Primary;-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Slide"/>
  <p:tag name="COLORSETGROUPCLASSNAME" val="ColorSetGroup1"/>
  <p:tag name="FONTSETGROUPCLASSNAME" val="FontSetGroup1"/>
  <p:tag name="SHAPECLASSFILE" val="Bosch-Supergraphic-Bottom-16-9.png"/>
  <p:tag name="MLI" val="1"/>
  <p:tag name="SHAPECLASSNAME" val="ColorBarOnSlides"/>
  <p:tag name="SHAPECLASSPROTECTIONTYPE" val="1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1"/>
  <p:tag name="FONTSETGROUPCLASSNAME" val="FontSetGroup1"/>
  <p:tag name="SHAPECLASSNAME" val="Chapterbox"/>
  <p:tag name="SHAPECLASSPROTECTIONTYPE" val="25"/>
  <p:tag name="COLORS" val="-2;-2;-2;-2;-1;-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Disguised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Slide"/>
  <p:tag name="COLORSETGROUPCLASSNAME" val="ColorSetGroup1"/>
  <p:tag name="FONTSETGROUPCLASSNAME" val="FontSetGroup1"/>
  <p:tag name="SHAPECLASSNAME" val="HiddenSubtitle"/>
  <p:tag name="SHAPECLASSPROTECTIONTYPE" val="0"/>
  <p:tag name="ML_SENDTOBACK" val=" 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lide"/>
  <p:tag name="COLORSETGROUPCLASSNAME" val="ColorSetGroup1"/>
  <p:tag name="FONTSETGROUPCLASSNAME" val="FontSetGroup1"/>
  <p:tag name="SHAPECLASSNAME" val="TitleOnTitleSlides"/>
  <p:tag name="SHAPECLASSPROTECTIONTYPE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CHAPTER.CONTENT" val="Header of section"/>
  <p:tag name="FIELD.CHAPTER.VALUE" val="Header of section"/>
  <p:tag name="FIELD.DPT.CONTENT" val="RBIT/HRC-I4.0"/>
  <p:tag name="FIELD.DPT.VALUE" val="RBIT/HRC-I4.0 | "/>
  <p:tag name="FIELDS.INITIALIZED" val="1"/>
  <p:tag name="ML_1" val="TDIT_MOD"/>
  <p:tag name="ML_2" val="Bosch2.mcr"/>
  <p:tag name="ML_LAYOUT_RESOURCE" val="BOSCH2_16_9.mcr"/>
  <p:tag name="SHAPESETGROUPCLASSNAME" val="ShapeSetGroup1"/>
  <p:tag name="SHAPESETCLASSNAME" val="TitleSupergraphic1"/>
  <p:tag name="COLORSETGROUPCLASSNAME" val="ColorSetGroup1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PICTURE 3_SHAPECLASSPROTECTIONTYPE" val="15"/>
  <p:tag name="PICTURE 4_SHAPECLASSPROTECTIONTYPE" val="15"/>
  <p:tag name="SUBTITLE 2_SHAPECLASSPROTECTIONTYPE" val="0"/>
  <p:tag name="TITLE 1_SHAPECLASSPROTECTIONTYPE" val="3"/>
  <p:tag name="PICTURE 5_SHAPECLASSPROTECTIONTYPE" val="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Disguised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1"/>
  <p:tag name="FONTSETGROUPCLASSNAME" val="FontSetGroup1"/>
  <p:tag name="SHAPECLASSNAME" val="HiddenSubtitle"/>
  <p:tag name="SHAPECLASSPROTECTIONTYPE" val="0"/>
  <p:tag name="ML_SENDTOBACK" val=" 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TitleSupergraphic1"/>
  <p:tag name="COLORSETGROUPCLASSNAME" val="ColorSetGroup1"/>
  <p:tag name="FONTSETGROUPCLASSNAME" val="FontSetGroup1"/>
  <p:tag name="SHAPECLASSFILE" val="Bosch-Supergraphic-P1-16-9.png"/>
  <p:tag name="ML_SENDTOBACK" val=" 1"/>
  <p:tag name="MLI" val="1"/>
  <p:tag name="SHAPECLASSNAME" val="Supergraphic1"/>
  <p:tag name="SHAPECLASSPROTECTIONTYPE" val="1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TitleSupergraphic1"/>
  <p:tag name="COLORSETGROUPCLASSNAME" val="ColorSetGroup1"/>
  <p:tag name="FONTSETGROUPCLASSNAME" val="FontSetGroup1"/>
  <p:tag name="SHAPECLASSFILE" val="BoschLogo2016.emf"/>
  <p:tag name="MLI" val="1"/>
  <p:tag name="SHAPECLASSNAME" val="LogoOnSlides"/>
  <p:tag name="SHAPECLASSPROTECTIONTYPE" val="15"/>
</p:tagLst>
</file>

<file path=ppt/theme/theme1.xml><?xml version="1.0" encoding="utf-8"?>
<a:theme xmlns:a="http://schemas.openxmlformats.org/drawingml/2006/main" name="XXXX_PPTAAMMGG">
  <a:themeElements>
    <a:clrScheme name="Custom 1">
      <a:dk1>
        <a:sysClr val="windowText" lastClr="000000"/>
      </a:dk1>
      <a:lt1>
        <a:sysClr val="window" lastClr="FFFFFF"/>
      </a:lt1>
      <a:dk2>
        <a:srgbClr val="424C58"/>
      </a:dk2>
      <a:lt2>
        <a:srgbClr val="B2B3B5"/>
      </a:lt2>
      <a:accent1>
        <a:srgbClr val="A80163"/>
      </a:accent1>
      <a:accent2>
        <a:srgbClr val="3F136C"/>
      </a:accent2>
      <a:accent3>
        <a:srgbClr val="08427E"/>
      </a:accent3>
      <a:accent4>
        <a:srgbClr val="0E78C5"/>
      </a:accent4>
      <a:accent5>
        <a:srgbClr val="1399A0"/>
      </a:accent5>
      <a:accent6>
        <a:srgbClr val="67B419"/>
      </a:accent6>
      <a:hlink>
        <a:srgbClr val="738CB4"/>
      </a:hlink>
      <a:folHlink>
        <a:srgbClr val="B0BBD0"/>
      </a:folHlink>
    </a:clrScheme>
    <a:fontScheme name="Custom 1">
      <a:majorFont>
        <a:latin typeface="Bosch Office Sans"/>
        <a:ea typeface=""/>
        <a:cs typeface=""/>
      </a:majorFont>
      <a:minorFont>
        <a:latin typeface="Bosch Offic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9525" cap="flat" cmpd="sng" algn="ctr">
          <a:solidFill>
            <a:srgbClr val="3F136C"/>
          </a:solidFill>
          <a:prstDash val="solid"/>
        </a:ln>
        <a:effectLst/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dirty="0" smtClean="0">
            <a:ln>
              <a:noFill/>
            </a:ln>
            <a:solidFill>
              <a:srgbClr val="000000"/>
            </a:solidFill>
            <a:effectLst/>
            <a:uLnTx/>
            <a:uFillTx/>
            <a:latin typeface="Bosch Office Sans"/>
            <a:ea typeface="+mn-ea"/>
            <a:cs typeface="+mn-cs"/>
          </a:defRPr>
        </a:defPPr>
      </a:lstStyle>
    </a:spDef>
    <a:txDef>
      <a:spPr>
        <a:noFill/>
      </a:spPr>
      <a:bodyPr wrap="square" lIns="0" tIns="0" rIns="0" bIns="0" rtlCol="0">
        <a:noAutofit/>
      </a:bodyPr>
      <a:lstStyle>
        <a:defPPr marR="0" defTabSz="914400" eaLnBrk="1" fontAlgn="auto" latinLnBrk="0" hangingPunct="1">
          <a:lnSpc>
            <a:spcPct val="107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solidFill>
              <a:srgbClr val="000000"/>
            </a:solidFill>
            <a:effectLst/>
            <a:uLnTx/>
            <a:uFillTx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Bosch2016.potx" id="{E6E424A2-CDFE-4FF3-B632-69E2B49B4471}" vid="{8DB00A46-DBD2-41A3-9952-545226F8B35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288</Words>
  <Application>Microsoft Office PowerPoint</Application>
  <PresentationFormat>Personalizzato</PresentationFormat>
  <Paragraphs>52</Paragraphs>
  <Slides>11</Slides>
  <Notes>0</Notes>
  <HiddenSlides>0</HiddenSlides>
  <MMClips>2</MMClips>
  <ScaleCrop>false</ScaleCrop>
  <HeadingPairs>
    <vt:vector size="8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  <vt:variant>
        <vt:lpstr>Presentazioni personalizzate</vt:lpstr>
      </vt:variant>
      <vt:variant>
        <vt:i4>1</vt:i4>
      </vt:variant>
    </vt:vector>
  </HeadingPairs>
  <TitlesOfParts>
    <vt:vector size="18" baseType="lpstr">
      <vt:lpstr>Arial</vt:lpstr>
      <vt:lpstr>Arial Narrow</vt:lpstr>
      <vt:lpstr>Bosch Office Sans</vt:lpstr>
      <vt:lpstr>Calibri</vt:lpstr>
      <vt:lpstr>Wingdings 3</vt:lpstr>
      <vt:lpstr>XXXX_PPTAAMMGG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personalizzata 1</vt:lpstr>
    </vt:vector>
  </TitlesOfParts>
  <Company>FORM S.P.A.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cesana</dc:creator>
  <cp:lastModifiedBy>Antonio Brandi</cp:lastModifiedBy>
  <cp:revision>712</cp:revision>
  <cp:lastPrinted>2018-07-27T06:16:04Z</cp:lastPrinted>
  <dcterms:created xsi:type="dcterms:W3CDTF">2017-11-17T12:22:48Z</dcterms:created>
  <dcterms:modified xsi:type="dcterms:W3CDTF">2020-02-19T11:24:18Z</dcterms:modified>
</cp:coreProperties>
</file>